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idmore 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FF"/>
    <a:srgbClr val="CC9900"/>
    <a:srgbClr val="996633"/>
    <a:srgbClr val="DDDDDD"/>
    <a:srgbClr val="CC00FF"/>
    <a:srgbClr val="FF00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92" d="100"/>
          <a:sy n="92" d="100"/>
        </p:scale>
        <p:origin x="134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24DCB63E-7D5D-476D-A757-2DC47EE09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089D9-C8AF-478C-BA9B-CCC654470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16A43-28A8-4216-8430-0C59B10D5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E8D4B-9390-4DED-A0DE-185EB2AB1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198AC-E2E4-4A91-9711-8FA1EE462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A407E-C57F-423E-9E65-0EC737199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CFB13-F0B1-40F9-88C8-CA427DA15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F4A2B-C859-4E02-862E-655E31875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7B1C5-D392-4E17-889C-D3AF9DC6B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19850-A2CA-4D85-999B-8B6EC15C6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D40C-D833-4266-BDC3-986EF6722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3FCB1-5C5F-4DEA-B21E-FACD8BE73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8EB3C1CC-9EAE-4589-A31C-2235082BFF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189" y="5191588"/>
            <a:ext cx="9144000" cy="1676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222" name="Rectangle 6" descr="60%"/>
          <p:cNvSpPr>
            <a:spLocks noChangeArrowheads="1"/>
          </p:cNvSpPr>
          <p:nvPr/>
        </p:nvSpPr>
        <p:spPr bwMode="auto">
          <a:xfrm>
            <a:off x="0" y="447"/>
            <a:ext cx="9144000" cy="5392019"/>
          </a:xfrm>
          <a:prstGeom prst="rect">
            <a:avLst/>
          </a:prstGeom>
          <a:pattFill prst="pct60">
            <a:fgClr>
              <a:srgbClr val="CCFFCC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jk</a:t>
            </a: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-122278" y="4099250"/>
            <a:ext cx="541414" cy="389789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152400" y="-190118"/>
            <a:ext cx="0" cy="4876800"/>
          </a:xfrm>
          <a:prstGeom prst="line">
            <a:avLst/>
          </a:prstGeom>
          <a:noFill/>
          <a:ln w="28575">
            <a:solidFill>
              <a:srgbClr val="996633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3" name="AutoShape 77"/>
          <p:cNvSpPr>
            <a:spLocks noChangeArrowheads="1"/>
          </p:cNvSpPr>
          <p:nvPr/>
        </p:nvSpPr>
        <p:spPr bwMode="auto">
          <a:xfrm>
            <a:off x="155864" y="5223193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AutoShape 78"/>
          <p:cNvSpPr>
            <a:spLocks noChangeArrowheads="1"/>
          </p:cNvSpPr>
          <p:nvPr/>
        </p:nvSpPr>
        <p:spPr bwMode="auto">
          <a:xfrm>
            <a:off x="228600" y="32004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5" name="AutoShape 79"/>
          <p:cNvSpPr>
            <a:spLocks noChangeArrowheads="1"/>
          </p:cNvSpPr>
          <p:nvPr/>
        </p:nvSpPr>
        <p:spPr bwMode="auto">
          <a:xfrm>
            <a:off x="228600" y="28194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AutoShape 81"/>
          <p:cNvSpPr>
            <a:spLocks noChangeArrowheads="1"/>
          </p:cNvSpPr>
          <p:nvPr/>
        </p:nvSpPr>
        <p:spPr bwMode="auto">
          <a:xfrm>
            <a:off x="228600" y="34290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8" name="AutoShape 82"/>
          <p:cNvSpPr>
            <a:spLocks noChangeArrowheads="1"/>
          </p:cNvSpPr>
          <p:nvPr/>
        </p:nvSpPr>
        <p:spPr bwMode="auto">
          <a:xfrm>
            <a:off x="1828800" y="14478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4" name="Rectangle 88"/>
          <p:cNvSpPr>
            <a:spLocks noChangeArrowheads="1"/>
          </p:cNvSpPr>
          <p:nvPr/>
        </p:nvSpPr>
        <p:spPr bwMode="auto">
          <a:xfrm>
            <a:off x="8581458" y="5170770"/>
            <a:ext cx="542665" cy="609600"/>
          </a:xfrm>
          <a:prstGeom prst="rect">
            <a:avLst/>
          </a:prstGeom>
          <a:solidFill>
            <a:schemeClr val="tx2">
              <a:lumMod val="95000"/>
              <a:lumOff val="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305" name="Rectangle 89"/>
          <p:cNvSpPr>
            <a:spLocks noChangeArrowheads="1"/>
          </p:cNvSpPr>
          <p:nvPr/>
        </p:nvSpPr>
        <p:spPr bwMode="auto">
          <a:xfrm>
            <a:off x="7494376" y="5195886"/>
            <a:ext cx="515355" cy="1505171"/>
          </a:xfrm>
          <a:prstGeom prst="rect">
            <a:avLst/>
          </a:prstGeom>
          <a:solidFill>
            <a:schemeClr val="tx2">
              <a:lumMod val="95000"/>
              <a:lumOff val="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308" name="AutoShape 92"/>
          <p:cNvSpPr>
            <a:spLocks noChangeArrowheads="1"/>
          </p:cNvSpPr>
          <p:nvPr/>
        </p:nvSpPr>
        <p:spPr bwMode="auto">
          <a:xfrm>
            <a:off x="7543800" y="56388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9" name="AutoShape 93"/>
          <p:cNvSpPr>
            <a:spLocks noChangeArrowheads="1"/>
          </p:cNvSpPr>
          <p:nvPr/>
        </p:nvSpPr>
        <p:spPr bwMode="auto">
          <a:xfrm>
            <a:off x="7696200" y="58674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0" name="AutoShape 94"/>
          <p:cNvSpPr>
            <a:spLocks noChangeArrowheads="1"/>
          </p:cNvSpPr>
          <p:nvPr/>
        </p:nvSpPr>
        <p:spPr bwMode="auto">
          <a:xfrm>
            <a:off x="7772400" y="62484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1" name="AutoShape 95"/>
          <p:cNvSpPr>
            <a:spLocks noChangeArrowheads="1"/>
          </p:cNvSpPr>
          <p:nvPr/>
        </p:nvSpPr>
        <p:spPr bwMode="auto">
          <a:xfrm>
            <a:off x="7696200" y="57150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2" name="AutoShape 96"/>
          <p:cNvSpPr>
            <a:spLocks noChangeArrowheads="1"/>
          </p:cNvSpPr>
          <p:nvPr/>
        </p:nvSpPr>
        <p:spPr bwMode="auto">
          <a:xfrm>
            <a:off x="7543800" y="62484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3" name="AutoShape 97"/>
          <p:cNvSpPr>
            <a:spLocks noChangeArrowheads="1"/>
          </p:cNvSpPr>
          <p:nvPr/>
        </p:nvSpPr>
        <p:spPr bwMode="auto">
          <a:xfrm>
            <a:off x="8763000" y="52578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4" name="AutoShape 98"/>
          <p:cNvSpPr>
            <a:spLocks noChangeArrowheads="1"/>
          </p:cNvSpPr>
          <p:nvPr/>
        </p:nvSpPr>
        <p:spPr bwMode="auto">
          <a:xfrm>
            <a:off x="8534400" y="52578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5" name="AutoShape 99"/>
          <p:cNvSpPr>
            <a:spLocks noChangeArrowheads="1"/>
          </p:cNvSpPr>
          <p:nvPr/>
        </p:nvSpPr>
        <p:spPr bwMode="auto">
          <a:xfrm>
            <a:off x="9067800" y="55626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6" name="AutoShape 100"/>
          <p:cNvSpPr>
            <a:spLocks noChangeArrowheads="1"/>
          </p:cNvSpPr>
          <p:nvPr/>
        </p:nvSpPr>
        <p:spPr bwMode="auto">
          <a:xfrm>
            <a:off x="8610600" y="56388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6" name="Freeform 110"/>
          <p:cNvSpPr>
            <a:spLocks/>
          </p:cNvSpPr>
          <p:nvPr/>
        </p:nvSpPr>
        <p:spPr bwMode="auto">
          <a:xfrm>
            <a:off x="55550" y="4699772"/>
            <a:ext cx="6705600" cy="1226094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768" y="288"/>
              </a:cxn>
              <a:cxn ang="0">
                <a:pos x="1440" y="192"/>
              </a:cxn>
              <a:cxn ang="0">
                <a:pos x="1920" y="96"/>
              </a:cxn>
              <a:cxn ang="0">
                <a:pos x="2448" y="0"/>
              </a:cxn>
              <a:cxn ang="0">
                <a:pos x="3648" y="144"/>
              </a:cxn>
              <a:cxn ang="0">
                <a:pos x="4128" y="240"/>
              </a:cxn>
              <a:cxn ang="0">
                <a:pos x="4224" y="432"/>
              </a:cxn>
              <a:cxn ang="0">
                <a:pos x="0" y="432"/>
              </a:cxn>
            </a:cxnLst>
            <a:rect l="0" t="0" r="r" b="b"/>
            <a:pathLst>
              <a:path w="4224" h="432">
                <a:moveTo>
                  <a:pt x="0" y="432"/>
                </a:moveTo>
                <a:lnTo>
                  <a:pt x="768" y="288"/>
                </a:lnTo>
                <a:lnTo>
                  <a:pt x="1440" y="192"/>
                </a:lnTo>
                <a:lnTo>
                  <a:pt x="1920" y="96"/>
                </a:lnTo>
                <a:lnTo>
                  <a:pt x="2448" y="0"/>
                </a:lnTo>
                <a:lnTo>
                  <a:pt x="3648" y="144"/>
                </a:lnTo>
                <a:lnTo>
                  <a:pt x="4128" y="240"/>
                </a:lnTo>
                <a:lnTo>
                  <a:pt x="422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27" name="Freeform 111"/>
          <p:cNvSpPr>
            <a:spLocks/>
          </p:cNvSpPr>
          <p:nvPr/>
        </p:nvSpPr>
        <p:spPr bwMode="auto">
          <a:xfrm>
            <a:off x="724129" y="-44625"/>
            <a:ext cx="8458200" cy="5439298"/>
          </a:xfrm>
          <a:custGeom>
            <a:avLst/>
            <a:gdLst/>
            <a:ahLst/>
            <a:cxnLst>
              <a:cxn ang="0">
                <a:pos x="5328" y="576"/>
              </a:cxn>
              <a:cxn ang="0">
                <a:pos x="4272" y="384"/>
              </a:cxn>
              <a:cxn ang="0">
                <a:pos x="3216" y="336"/>
              </a:cxn>
              <a:cxn ang="0">
                <a:pos x="2016" y="336"/>
              </a:cxn>
              <a:cxn ang="0">
                <a:pos x="672" y="336"/>
              </a:cxn>
              <a:cxn ang="0">
                <a:pos x="576" y="384"/>
              </a:cxn>
              <a:cxn ang="0">
                <a:pos x="528" y="528"/>
              </a:cxn>
              <a:cxn ang="0">
                <a:pos x="528" y="624"/>
              </a:cxn>
              <a:cxn ang="0">
                <a:pos x="624" y="672"/>
              </a:cxn>
              <a:cxn ang="0">
                <a:pos x="3504" y="672"/>
              </a:cxn>
              <a:cxn ang="0">
                <a:pos x="3552" y="720"/>
              </a:cxn>
              <a:cxn ang="0">
                <a:pos x="3552" y="960"/>
              </a:cxn>
              <a:cxn ang="0">
                <a:pos x="3744" y="960"/>
              </a:cxn>
              <a:cxn ang="0">
                <a:pos x="3744" y="864"/>
              </a:cxn>
              <a:cxn ang="0">
                <a:pos x="3744" y="768"/>
              </a:cxn>
              <a:cxn ang="0">
                <a:pos x="4464" y="768"/>
              </a:cxn>
              <a:cxn ang="0">
                <a:pos x="4464" y="1008"/>
              </a:cxn>
              <a:cxn ang="0">
                <a:pos x="4896" y="1152"/>
              </a:cxn>
              <a:cxn ang="0">
                <a:pos x="5184" y="1296"/>
              </a:cxn>
              <a:cxn ang="0">
                <a:pos x="5280" y="1392"/>
              </a:cxn>
              <a:cxn ang="0">
                <a:pos x="5280" y="3264"/>
              </a:cxn>
              <a:cxn ang="0">
                <a:pos x="4944" y="3264"/>
              </a:cxn>
              <a:cxn ang="0">
                <a:pos x="4944" y="3408"/>
              </a:cxn>
              <a:cxn ang="0">
                <a:pos x="4608" y="3408"/>
              </a:cxn>
              <a:cxn ang="0">
                <a:pos x="4608" y="3264"/>
              </a:cxn>
              <a:cxn ang="0">
                <a:pos x="4368" y="3264"/>
              </a:cxn>
              <a:cxn ang="0">
                <a:pos x="4272" y="3168"/>
              </a:cxn>
              <a:cxn ang="0">
                <a:pos x="4176" y="3024"/>
              </a:cxn>
              <a:cxn ang="0">
                <a:pos x="4032" y="2784"/>
              </a:cxn>
              <a:cxn ang="0">
                <a:pos x="3936" y="2640"/>
              </a:cxn>
              <a:cxn ang="0">
                <a:pos x="3792" y="2592"/>
              </a:cxn>
              <a:cxn ang="0">
                <a:pos x="1776" y="2592"/>
              </a:cxn>
              <a:cxn ang="0">
                <a:pos x="1536" y="2688"/>
              </a:cxn>
              <a:cxn ang="0">
                <a:pos x="1104" y="2832"/>
              </a:cxn>
              <a:cxn ang="0">
                <a:pos x="624" y="2928"/>
              </a:cxn>
              <a:cxn ang="0">
                <a:pos x="336" y="2976"/>
              </a:cxn>
              <a:cxn ang="0">
                <a:pos x="192" y="2928"/>
              </a:cxn>
              <a:cxn ang="0">
                <a:pos x="48" y="2784"/>
              </a:cxn>
              <a:cxn ang="0">
                <a:pos x="0" y="2592"/>
              </a:cxn>
              <a:cxn ang="0">
                <a:pos x="0" y="0"/>
              </a:cxn>
              <a:cxn ang="0">
                <a:pos x="5328" y="0"/>
              </a:cxn>
              <a:cxn ang="0">
                <a:pos x="5328" y="576"/>
              </a:cxn>
            </a:cxnLst>
            <a:rect l="0" t="0" r="r" b="b"/>
            <a:pathLst>
              <a:path w="5328" h="3408">
                <a:moveTo>
                  <a:pt x="5328" y="576"/>
                </a:moveTo>
                <a:lnTo>
                  <a:pt x="4272" y="384"/>
                </a:lnTo>
                <a:lnTo>
                  <a:pt x="3216" y="336"/>
                </a:lnTo>
                <a:lnTo>
                  <a:pt x="2016" y="336"/>
                </a:lnTo>
                <a:lnTo>
                  <a:pt x="672" y="336"/>
                </a:lnTo>
                <a:lnTo>
                  <a:pt x="576" y="384"/>
                </a:lnTo>
                <a:lnTo>
                  <a:pt x="528" y="528"/>
                </a:lnTo>
                <a:lnTo>
                  <a:pt x="528" y="624"/>
                </a:lnTo>
                <a:lnTo>
                  <a:pt x="624" y="672"/>
                </a:lnTo>
                <a:lnTo>
                  <a:pt x="3504" y="672"/>
                </a:lnTo>
                <a:lnTo>
                  <a:pt x="3552" y="720"/>
                </a:lnTo>
                <a:lnTo>
                  <a:pt x="3552" y="960"/>
                </a:lnTo>
                <a:lnTo>
                  <a:pt x="3744" y="960"/>
                </a:lnTo>
                <a:lnTo>
                  <a:pt x="3744" y="864"/>
                </a:lnTo>
                <a:lnTo>
                  <a:pt x="3744" y="768"/>
                </a:lnTo>
                <a:lnTo>
                  <a:pt x="4464" y="768"/>
                </a:lnTo>
                <a:lnTo>
                  <a:pt x="4464" y="1008"/>
                </a:lnTo>
                <a:lnTo>
                  <a:pt x="4896" y="1152"/>
                </a:lnTo>
                <a:lnTo>
                  <a:pt x="5184" y="1296"/>
                </a:lnTo>
                <a:lnTo>
                  <a:pt x="5280" y="1392"/>
                </a:lnTo>
                <a:lnTo>
                  <a:pt x="5280" y="3264"/>
                </a:lnTo>
                <a:lnTo>
                  <a:pt x="4944" y="3264"/>
                </a:lnTo>
                <a:lnTo>
                  <a:pt x="4944" y="3408"/>
                </a:lnTo>
                <a:lnTo>
                  <a:pt x="4608" y="3408"/>
                </a:lnTo>
                <a:lnTo>
                  <a:pt x="4608" y="3264"/>
                </a:lnTo>
                <a:lnTo>
                  <a:pt x="4368" y="3264"/>
                </a:lnTo>
                <a:lnTo>
                  <a:pt x="4272" y="3168"/>
                </a:lnTo>
                <a:lnTo>
                  <a:pt x="4176" y="3024"/>
                </a:lnTo>
                <a:lnTo>
                  <a:pt x="4032" y="2784"/>
                </a:lnTo>
                <a:lnTo>
                  <a:pt x="3936" y="2640"/>
                </a:lnTo>
                <a:lnTo>
                  <a:pt x="3792" y="2592"/>
                </a:lnTo>
                <a:lnTo>
                  <a:pt x="1776" y="2592"/>
                </a:lnTo>
                <a:lnTo>
                  <a:pt x="1536" y="2688"/>
                </a:lnTo>
                <a:lnTo>
                  <a:pt x="1104" y="2832"/>
                </a:lnTo>
                <a:lnTo>
                  <a:pt x="624" y="2928"/>
                </a:lnTo>
                <a:lnTo>
                  <a:pt x="336" y="2976"/>
                </a:lnTo>
                <a:lnTo>
                  <a:pt x="192" y="2928"/>
                </a:lnTo>
                <a:lnTo>
                  <a:pt x="48" y="2784"/>
                </a:lnTo>
                <a:lnTo>
                  <a:pt x="0" y="2592"/>
                </a:lnTo>
                <a:lnTo>
                  <a:pt x="0" y="0"/>
                </a:lnTo>
                <a:lnTo>
                  <a:pt x="5328" y="0"/>
                </a:lnTo>
                <a:lnTo>
                  <a:pt x="5328" y="576"/>
                </a:lnTo>
                <a:close/>
              </a:path>
            </a:pathLst>
          </a:custGeom>
          <a:solidFill>
            <a:srgbClr val="DDDDDD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329" name="Rectangle 113"/>
          <p:cNvSpPr>
            <a:spLocks noChangeArrowheads="1"/>
          </p:cNvSpPr>
          <p:nvPr/>
        </p:nvSpPr>
        <p:spPr bwMode="auto">
          <a:xfrm>
            <a:off x="6248400" y="1981200"/>
            <a:ext cx="457200" cy="1447800"/>
          </a:xfrm>
          <a:prstGeom prst="rect">
            <a:avLst/>
          </a:prstGeom>
          <a:solidFill>
            <a:srgbClr val="99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30" name="AutoShape 114"/>
          <p:cNvSpPr>
            <a:spLocks noChangeArrowheads="1"/>
          </p:cNvSpPr>
          <p:nvPr/>
        </p:nvSpPr>
        <p:spPr bwMode="auto">
          <a:xfrm>
            <a:off x="6400800" y="20574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31" name="AutoShape 115"/>
          <p:cNvSpPr>
            <a:spLocks noChangeArrowheads="1"/>
          </p:cNvSpPr>
          <p:nvPr/>
        </p:nvSpPr>
        <p:spPr bwMode="auto">
          <a:xfrm>
            <a:off x="6553200" y="23622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32" name="AutoShape 116"/>
          <p:cNvSpPr>
            <a:spLocks noChangeArrowheads="1"/>
          </p:cNvSpPr>
          <p:nvPr/>
        </p:nvSpPr>
        <p:spPr bwMode="auto">
          <a:xfrm>
            <a:off x="6553200" y="28956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36" name="Group 120"/>
          <p:cNvGrpSpPr>
            <a:grpSpLocks/>
          </p:cNvGrpSpPr>
          <p:nvPr/>
        </p:nvGrpSpPr>
        <p:grpSpPr bwMode="auto">
          <a:xfrm>
            <a:off x="7543800" y="4621331"/>
            <a:ext cx="381000" cy="152400"/>
            <a:chOff x="4752" y="2832"/>
            <a:chExt cx="240" cy="96"/>
          </a:xfrm>
        </p:grpSpPr>
        <p:sp>
          <p:nvSpPr>
            <p:cNvPr id="9333" name="AutoShape 117"/>
            <p:cNvSpPr>
              <a:spLocks noChangeArrowheads="1"/>
            </p:cNvSpPr>
            <p:nvPr/>
          </p:nvSpPr>
          <p:spPr bwMode="auto">
            <a:xfrm rot="1203218">
              <a:off x="4752" y="2832"/>
              <a:ext cx="240" cy="96"/>
            </a:xfrm>
            <a:prstGeom prst="flowChartTerminator">
              <a:avLst/>
            </a:prstGeom>
            <a:solidFill>
              <a:srgbClr val="99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" name="AutoShape 118"/>
            <p:cNvSpPr>
              <a:spLocks noChangeArrowheads="1"/>
            </p:cNvSpPr>
            <p:nvPr/>
          </p:nvSpPr>
          <p:spPr bwMode="auto">
            <a:xfrm>
              <a:off x="4800" y="2832"/>
              <a:ext cx="48" cy="48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" name="AutoShape 119"/>
            <p:cNvSpPr>
              <a:spLocks noChangeArrowheads="1"/>
            </p:cNvSpPr>
            <p:nvPr/>
          </p:nvSpPr>
          <p:spPr bwMode="auto">
            <a:xfrm>
              <a:off x="4896" y="2880"/>
              <a:ext cx="48" cy="48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37" name="Group 121"/>
          <p:cNvGrpSpPr>
            <a:grpSpLocks/>
          </p:cNvGrpSpPr>
          <p:nvPr/>
        </p:nvGrpSpPr>
        <p:grpSpPr bwMode="auto">
          <a:xfrm>
            <a:off x="8458200" y="4495800"/>
            <a:ext cx="381000" cy="152400"/>
            <a:chOff x="4752" y="2832"/>
            <a:chExt cx="240" cy="96"/>
          </a:xfrm>
        </p:grpSpPr>
        <p:sp>
          <p:nvSpPr>
            <p:cNvPr id="9338" name="AutoShape 122"/>
            <p:cNvSpPr>
              <a:spLocks noChangeArrowheads="1"/>
            </p:cNvSpPr>
            <p:nvPr/>
          </p:nvSpPr>
          <p:spPr bwMode="auto">
            <a:xfrm rot="1203218">
              <a:off x="4752" y="2832"/>
              <a:ext cx="240" cy="96"/>
            </a:xfrm>
            <a:prstGeom prst="flowChartTerminator">
              <a:avLst/>
            </a:prstGeom>
            <a:solidFill>
              <a:srgbClr val="99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" name="AutoShape 123"/>
            <p:cNvSpPr>
              <a:spLocks noChangeArrowheads="1"/>
            </p:cNvSpPr>
            <p:nvPr/>
          </p:nvSpPr>
          <p:spPr bwMode="auto">
            <a:xfrm>
              <a:off x="4800" y="2832"/>
              <a:ext cx="48" cy="48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" name="AutoShape 124"/>
            <p:cNvSpPr>
              <a:spLocks noChangeArrowheads="1"/>
            </p:cNvSpPr>
            <p:nvPr/>
          </p:nvSpPr>
          <p:spPr bwMode="auto">
            <a:xfrm>
              <a:off x="4896" y="2880"/>
              <a:ext cx="48" cy="48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44" name="AutoShape 128"/>
          <p:cNvSpPr>
            <a:spLocks noChangeArrowheads="1"/>
          </p:cNvSpPr>
          <p:nvPr/>
        </p:nvSpPr>
        <p:spPr bwMode="auto">
          <a:xfrm>
            <a:off x="3505200" y="7620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45" name="AutoShape 129"/>
          <p:cNvSpPr>
            <a:spLocks noChangeArrowheads="1"/>
          </p:cNvSpPr>
          <p:nvPr/>
        </p:nvSpPr>
        <p:spPr bwMode="auto">
          <a:xfrm>
            <a:off x="2362200" y="6096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49" name="Freeform 133"/>
          <p:cNvSpPr>
            <a:spLocks/>
          </p:cNvSpPr>
          <p:nvPr/>
        </p:nvSpPr>
        <p:spPr bwMode="auto">
          <a:xfrm>
            <a:off x="1524000" y="1295400"/>
            <a:ext cx="685800" cy="533400"/>
          </a:xfrm>
          <a:custGeom>
            <a:avLst/>
            <a:gdLst/>
            <a:ahLst/>
            <a:cxnLst>
              <a:cxn ang="0">
                <a:pos x="384" y="48"/>
              </a:cxn>
              <a:cxn ang="0">
                <a:pos x="192" y="0"/>
              </a:cxn>
              <a:cxn ang="0">
                <a:pos x="48" y="48"/>
              </a:cxn>
              <a:cxn ang="0">
                <a:pos x="0" y="240"/>
              </a:cxn>
              <a:cxn ang="0">
                <a:pos x="144" y="336"/>
              </a:cxn>
              <a:cxn ang="0">
                <a:pos x="336" y="336"/>
              </a:cxn>
              <a:cxn ang="0">
                <a:pos x="432" y="192"/>
              </a:cxn>
              <a:cxn ang="0">
                <a:pos x="384" y="48"/>
              </a:cxn>
            </a:cxnLst>
            <a:rect l="0" t="0" r="r" b="b"/>
            <a:pathLst>
              <a:path w="432" h="336">
                <a:moveTo>
                  <a:pt x="384" y="48"/>
                </a:moveTo>
                <a:lnTo>
                  <a:pt x="192" y="0"/>
                </a:lnTo>
                <a:lnTo>
                  <a:pt x="48" y="48"/>
                </a:lnTo>
                <a:lnTo>
                  <a:pt x="0" y="240"/>
                </a:lnTo>
                <a:lnTo>
                  <a:pt x="144" y="336"/>
                </a:lnTo>
                <a:lnTo>
                  <a:pt x="336" y="336"/>
                </a:lnTo>
                <a:lnTo>
                  <a:pt x="432" y="192"/>
                </a:lnTo>
                <a:lnTo>
                  <a:pt x="384" y="48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51" name="Freeform 135"/>
          <p:cNvSpPr>
            <a:spLocks/>
          </p:cNvSpPr>
          <p:nvPr/>
        </p:nvSpPr>
        <p:spPr bwMode="auto">
          <a:xfrm>
            <a:off x="1219199" y="1997074"/>
            <a:ext cx="4518819" cy="1736725"/>
          </a:xfrm>
          <a:custGeom>
            <a:avLst/>
            <a:gdLst/>
            <a:ahLst/>
            <a:cxnLst>
              <a:cxn ang="0">
                <a:pos x="2688" y="0"/>
              </a:cxn>
              <a:cxn ang="0">
                <a:pos x="2688" y="912"/>
              </a:cxn>
              <a:cxn ang="0">
                <a:pos x="1296" y="912"/>
              </a:cxn>
              <a:cxn ang="0">
                <a:pos x="960" y="1056"/>
              </a:cxn>
              <a:cxn ang="0">
                <a:pos x="864" y="1104"/>
              </a:cxn>
              <a:cxn ang="0">
                <a:pos x="864" y="816"/>
              </a:cxn>
              <a:cxn ang="0">
                <a:pos x="240" y="816"/>
              </a:cxn>
              <a:cxn ang="0">
                <a:pos x="240" y="1104"/>
              </a:cxn>
              <a:cxn ang="0">
                <a:pos x="144" y="1104"/>
              </a:cxn>
              <a:cxn ang="0">
                <a:pos x="48" y="1056"/>
              </a:cxn>
              <a:cxn ang="0">
                <a:pos x="0" y="912"/>
              </a:cxn>
              <a:cxn ang="0">
                <a:pos x="0" y="768"/>
              </a:cxn>
              <a:cxn ang="0">
                <a:pos x="96" y="624"/>
              </a:cxn>
              <a:cxn ang="0">
                <a:pos x="192" y="576"/>
              </a:cxn>
              <a:cxn ang="0">
                <a:pos x="2496" y="576"/>
              </a:cxn>
              <a:cxn ang="0">
                <a:pos x="2688" y="0"/>
              </a:cxn>
            </a:cxnLst>
            <a:rect l="0" t="0" r="r" b="b"/>
            <a:pathLst>
              <a:path w="2688" h="1104">
                <a:moveTo>
                  <a:pt x="2688" y="0"/>
                </a:moveTo>
                <a:lnTo>
                  <a:pt x="2688" y="912"/>
                </a:lnTo>
                <a:lnTo>
                  <a:pt x="1296" y="912"/>
                </a:lnTo>
                <a:lnTo>
                  <a:pt x="960" y="1056"/>
                </a:lnTo>
                <a:lnTo>
                  <a:pt x="864" y="1104"/>
                </a:lnTo>
                <a:lnTo>
                  <a:pt x="864" y="816"/>
                </a:lnTo>
                <a:lnTo>
                  <a:pt x="240" y="816"/>
                </a:lnTo>
                <a:lnTo>
                  <a:pt x="240" y="1104"/>
                </a:lnTo>
                <a:lnTo>
                  <a:pt x="144" y="1104"/>
                </a:lnTo>
                <a:lnTo>
                  <a:pt x="48" y="1056"/>
                </a:lnTo>
                <a:lnTo>
                  <a:pt x="0" y="912"/>
                </a:lnTo>
                <a:lnTo>
                  <a:pt x="0" y="768"/>
                </a:lnTo>
                <a:lnTo>
                  <a:pt x="96" y="624"/>
                </a:lnTo>
                <a:lnTo>
                  <a:pt x="192" y="576"/>
                </a:lnTo>
                <a:lnTo>
                  <a:pt x="2496" y="576"/>
                </a:lnTo>
                <a:lnTo>
                  <a:pt x="2688" y="0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r>
              <a:rPr lang="en-US" sz="900" smtClean="0"/>
              <a:t>                                                                                        </a:t>
            </a:r>
            <a:endParaRPr lang="en-US" sz="1600" dirty="0" smtClean="0"/>
          </a:p>
        </p:txBody>
      </p:sp>
      <p:sp>
        <p:nvSpPr>
          <p:cNvPr id="9352" name="AutoShape 136"/>
          <p:cNvSpPr>
            <a:spLocks noChangeArrowheads="1"/>
          </p:cNvSpPr>
          <p:nvPr/>
        </p:nvSpPr>
        <p:spPr bwMode="auto">
          <a:xfrm>
            <a:off x="3429000" y="29718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53" name="AutoShape 137"/>
          <p:cNvSpPr>
            <a:spLocks noChangeArrowheads="1"/>
          </p:cNvSpPr>
          <p:nvPr/>
        </p:nvSpPr>
        <p:spPr bwMode="auto">
          <a:xfrm>
            <a:off x="3429000" y="32004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54" name="AutoShape 138"/>
          <p:cNvSpPr>
            <a:spLocks noChangeArrowheads="1"/>
          </p:cNvSpPr>
          <p:nvPr/>
        </p:nvSpPr>
        <p:spPr bwMode="auto">
          <a:xfrm>
            <a:off x="2895600" y="30480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55" name="AutoShape 139"/>
          <p:cNvSpPr>
            <a:spLocks noChangeArrowheads="1"/>
          </p:cNvSpPr>
          <p:nvPr/>
        </p:nvSpPr>
        <p:spPr bwMode="auto">
          <a:xfrm>
            <a:off x="2209800" y="30480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56" name="Rectangle 140"/>
          <p:cNvSpPr>
            <a:spLocks noChangeArrowheads="1"/>
          </p:cNvSpPr>
          <p:nvPr/>
        </p:nvSpPr>
        <p:spPr bwMode="auto">
          <a:xfrm>
            <a:off x="5486400" y="3276600"/>
            <a:ext cx="762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57" name="Rectangle 141"/>
          <p:cNvSpPr>
            <a:spLocks noChangeArrowheads="1"/>
          </p:cNvSpPr>
          <p:nvPr/>
        </p:nvSpPr>
        <p:spPr bwMode="auto">
          <a:xfrm>
            <a:off x="2590800" y="3124200"/>
            <a:ext cx="762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AutoShape 80"/>
          <p:cNvSpPr>
            <a:spLocks noChangeArrowheads="1"/>
          </p:cNvSpPr>
          <p:nvPr/>
        </p:nvSpPr>
        <p:spPr bwMode="auto">
          <a:xfrm>
            <a:off x="228600" y="24384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9" name="AutoShape 83"/>
          <p:cNvSpPr>
            <a:spLocks noChangeArrowheads="1"/>
          </p:cNvSpPr>
          <p:nvPr/>
        </p:nvSpPr>
        <p:spPr bwMode="auto">
          <a:xfrm>
            <a:off x="228600" y="21336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84" name="Group 168"/>
          <p:cNvGrpSpPr>
            <a:grpSpLocks/>
          </p:cNvGrpSpPr>
          <p:nvPr/>
        </p:nvGrpSpPr>
        <p:grpSpPr bwMode="auto">
          <a:xfrm rot="5400000">
            <a:off x="7315200" y="3733800"/>
            <a:ext cx="762000" cy="457200"/>
            <a:chOff x="528" y="1440"/>
            <a:chExt cx="480" cy="288"/>
          </a:xfrm>
        </p:grpSpPr>
        <p:sp>
          <p:nvSpPr>
            <p:cNvPr id="9385" name="Line 169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Line 170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Line 171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Line 172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Line 173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90" name="Group 174"/>
          <p:cNvGrpSpPr>
            <a:grpSpLocks/>
          </p:cNvGrpSpPr>
          <p:nvPr/>
        </p:nvGrpSpPr>
        <p:grpSpPr bwMode="auto">
          <a:xfrm rot="5400000">
            <a:off x="7315200" y="2971800"/>
            <a:ext cx="762000" cy="457200"/>
            <a:chOff x="528" y="1440"/>
            <a:chExt cx="480" cy="288"/>
          </a:xfrm>
        </p:grpSpPr>
        <p:sp>
          <p:nvSpPr>
            <p:cNvPr id="9391" name="Line 175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Line 176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Line 177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Line 178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Line 179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96" name="Group 180"/>
          <p:cNvGrpSpPr>
            <a:grpSpLocks/>
          </p:cNvGrpSpPr>
          <p:nvPr/>
        </p:nvGrpSpPr>
        <p:grpSpPr bwMode="auto">
          <a:xfrm rot="5400000">
            <a:off x="7315200" y="2209800"/>
            <a:ext cx="762000" cy="457200"/>
            <a:chOff x="528" y="1440"/>
            <a:chExt cx="480" cy="288"/>
          </a:xfrm>
        </p:grpSpPr>
        <p:sp>
          <p:nvSpPr>
            <p:cNvPr id="9397" name="Line 181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Line 182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Line 183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Line 184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Line 185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0" name="Group 204"/>
          <p:cNvGrpSpPr>
            <a:grpSpLocks/>
          </p:cNvGrpSpPr>
          <p:nvPr/>
        </p:nvGrpSpPr>
        <p:grpSpPr bwMode="auto">
          <a:xfrm>
            <a:off x="8382000" y="2209800"/>
            <a:ext cx="457200" cy="2286000"/>
            <a:chOff x="5280" y="1344"/>
            <a:chExt cx="288" cy="1440"/>
          </a:xfrm>
        </p:grpSpPr>
        <p:grpSp>
          <p:nvGrpSpPr>
            <p:cNvPr id="9402" name="Group 186"/>
            <p:cNvGrpSpPr>
              <a:grpSpLocks/>
            </p:cNvGrpSpPr>
            <p:nvPr/>
          </p:nvGrpSpPr>
          <p:grpSpPr bwMode="auto">
            <a:xfrm rot="5400000">
              <a:off x="5184" y="1920"/>
              <a:ext cx="480" cy="288"/>
              <a:chOff x="528" y="1440"/>
              <a:chExt cx="480" cy="288"/>
            </a:xfrm>
          </p:grpSpPr>
          <p:sp>
            <p:nvSpPr>
              <p:cNvPr id="9403" name="Line 187"/>
              <p:cNvSpPr>
                <a:spLocks noChangeShapeType="1"/>
              </p:cNvSpPr>
              <p:nvPr/>
            </p:nvSpPr>
            <p:spPr bwMode="auto">
              <a:xfrm flipH="1">
                <a:off x="528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4" name="Line 188"/>
              <p:cNvSpPr>
                <a:spLocks noChangeShapeType="1"/>
              </p:cNvSpPr>
              <p:nvPr/>
            </p:nvSpPr>
            <p:spPr bwMode="auto">
              <a:xfrm flipH="1">
                <a:off x="624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5" name="Line 189"/>
              <p:cNvSpPr>
                <a:spLocks noChangeShapeType="1"/>
              </p:cNvSpPr>
              <p:nvPr/>
            </p:nvSpPr>
            <p:spPr bwMode="auto">
              <a:xfrm flipH="1">
                <a:off x="720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6" name="Line 190"/>
              <p:cNvSpPr>
                <a:spLocks noChangeShapeType="1"/>
              </p:cNvSpPr>
              <p:nvPr/>
            </p:nvSpPr>
            <p:spPr bwMode="auto">
              <a:xfrm flipH="1">
                <a:off x="816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7" name="Line 191"/>
              <p:cNvSpPr>
                <a:spLocks noChangeShapeType="1"/>
              </p:cNvSpPr>
              <p:nvPr/>
            </p:nvSpPr>
            <p:spPr bwMode="auto">
              <a:xfrm flipH="1">
                <a:off x="912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408" name="Group 192"/>
            <p:cNvGrpSpPr>
              <a:grpSpLocks/>
            </p:cNvGrpSpPr>
            <p:nvPr/>
          </p:nvGrpSpPr>
          <p:grpSpPr bwMode="auto">
            <a:xfrm rot="5400000">
              <a:off x="5184" y="2400"/>
              <a:ext cx="480" cy="288"/>
              <a:chOff x="528" y="1440"/>
              <a:chExt cx="480" cy="288"/>
            </a:xfrm>
          </p:grpSpPr>
          <p:sp>
            <p:nvSpPr>
              <p:cNvPr id="9409" name="Line 193"/>
              <p:cNvSpPr>
                <a:spLocks noChangeShapeType="1"/>
              </p:cNvSpPr>
              <p:nvPr/>
            </p:nvSpPr>
            <p:spPr bwMode="auto">
              <a:xfrm flipH="1">
                <a:off x="528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0" name="Line 194"/>
              <p:cNvSpPr>
                <a:spLocks noChangeShapeType="1"/>
              </p:cNvSpPr>
              <p:nvPr/>
            </p:nvSpPr>
            <p:spPr bwMode="auto">
              <a:xfrm flipH="1">
                <a:off x="624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1" name="Line 195"/>
              <p:cNvSpPr>
                <a:spLocks noChangeShapeType="1"/>
              </p:cNvSpPr>
              <p:nvPr/>
            </p:nvSpPr>
            <p:spPr bwMode="auto">
              <a:xfrm flipH="1">
                <a:off x="720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2" name="Line 196"/>
              <p:cNvSpPr>
                <a:spLocks noChangeShapeType="1"/>
              </p:cNvSpPr>
              <p:nvPr/>
            </p:nvSpPr>
            <p:spPr bwMode="auto">
              <a:xfrm flipH="1">
                <a:off x="816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3" name="Line 197"/>
              <p:cNvSpPr>
                <a:spLocks noChangeShapeType="1"/>
              </p:cNvSpPr>
              <p:nvPr/>
            </p:nvSpPr>
            <p:spPr bwMode="auto">
              <a:xfrm flipH="1">
                <a:off x="912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414" name="Group 198"/>
            <p:cNvGrpSpPr>
              <a:grpSpLocks/>
            </p:cNvGrpSpPr>
            <p:nvPr/>
          </p:nvGrpSpPr>
          <p:grpSpPr bwMode="auto">
            <a:xfrm rot="5400000">
              <a:off x="5184" y="1440"/>
              <a:ext cx="480" cy="288"/>
              <a:chOff x="528" y="1440"/>
              <a:chExt cx="480" cy="288"/>
            </a:xfrm>
          </p:grpSpPr>
          <p:sp>
            <p:nvSpPr>
              <p:cNvPr id="9415" name="Line 199"/>
              <p:cNvSpPr>
                <a:spLocks noChangeShapeType="1"/>
              </p:cNvSpPr>
              <p:nvPr/>
            </p:nvSpPr>
            <p:spPr bwMode="auto">
              <a:xfrm flipH="1">
                <a:off x="528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6" name="Line 200"/>
              <p:cNvSpPr>
                <a:spLocks noChangeShapeType="1"/>
              </p:cNvSpPr>
              <p:nvPr/>
            </p:nvSpPr>
            <p:spPr bwMode="auto">
              <a:xfrm flipH="1">
                <a:off x="624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7" name="Line 201"/>
              <p:cNvSpPr>
                <a:spLocks noChangeShapeType="1"/>
              </p:cNvSpPr>
              <p:nvPr/>
            </p:nvSpPr>
            <p:spPr bwMode="auto">
              <a:xfrm flipH="1">
                <a:off x="720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8" name="Line 202"/>
              <p:cNvSpPr>
                <a:spLocks noChangeShapeType="1"/>
              </p:cNvSpPr>
              <p:nvPr/>
            </p:nvSpPr>
            <p:spPr bwMode="auto">
              <a:xfrm flipH="1">
                <a:off x="816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9" name="Line 203"/>
              <p:cNvSpPr>
                <a:spLocks noChangeShapeType="1"/>
              </p:cNvSpPr>
              <p:nvPr/>
            </p:nvSpPr>
            <p:spPr bwMode="auto">
              <a:xfrm flipH="1">
                <a:off x="912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422" name="Group 206"/>
          <p:cNvGrpSpPr>
            <a:grpSpLocks/>
          </p:cNvGrpSpPr>
          <p:nvPr/>
        </p:nvGrpSpPr>
        <p:grpSpPr bwMode="auto">
          <a:xfrm rot="10828471">
            <a:off x="3429000" y="2133600"/>
            <a:ext cx="990600" cy="457200"/>
            <a:chOff x="528" y="1440"/>
            <a:chExt cx="480" cy="288"/>
          </a:xfrm>
        </p:grpSpPr>
        <p:sp>
          <p:nvSpPr>
            <p:cNvPr id="9423" name="Line 207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4" name="Line 208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Line 209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Line 210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Line 211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9" name="Line 213"/>
          <p:cNvSpPr>
            <a:spLocks noChangeShapeType="1"/>
          </p:cNvSpPr>
          <p:nvPr/>
        </p:nvSpPr>
        <p:spPr bwMode="auto">
          <a:xfrm rot="10828471" flipH="1">
            <a:off x="3227388" y="2127250"/>
            <a:ext cx="198437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30" name="Line 214"/>
          <p:cNvSpPr>
            <a:spLocks noChangeShapeType="1"/>
          </p:cNvSpPr>
          <p:nvPr/>
        </p:nvSpPr>
        <p:spPr bwMode="auto">
          <a:xfrm rot="10828471" flipH="1">
            <a:off x="3028950" y="2125663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31" name="Line 215"/>
          <p:cNvSpPr>
            <a:spLocks noChangeShapeType="1"/>
          </p:cNvSpPr>
          <p:nvPr/>
        </p:nvSpPr>
        <p:spPr bwMode="auto">
          <a:xfrm rot="10828471" flipH="1">
            <a:off x="2835275" y="2124075"/>
            <a:ext cx="19685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32" name="Line 216"/>
          <p:cNvSpPr>
            <a:spLocks noChangeShapeType="1"/>
          </p:cNvSpPr>
          <p:nvPr/>
        </p:nvSpPr>
        <p:spPr bwMode="auto">
          <a:xfrm rot="10828471" flipH="1">
            <a:off x="2635250" y="21209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33" name="Line 217"/>
          <p:cNvSpPr>
            <a:spLocks noChangeShapeType="1"/>
          </p:cNvSpPr>
          <p:nvPr/>
        </p:nvSpPr>
        <p:spPr bwMode="auto">
          <a:xfrm rot="10828471" flipH="1">
            <a:off x="2436813" y="2119313"/>
            <a:ext cx="198437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34" name="Group 218"/>
          <p:cNvGrpSpPr>
            <a:grpSpLocks/>
          </p:cNvGrpSpPr>
          <p:nvPr/>
        </p:nvGrpSpPr>
        <p:grpSpPr bwMode="auto">
          <a:xfrm rot="10828471">
            <a:off x="4418013" y="2141538"/>
            <a:ext cx="990600" cy="457200"/>
            <a:chOff x="528" y="1440"/>
            <a:chExt cx="480" cy="288"/>
          </a:xfrm>
        </p:grpSpPr>
        <p:sp>
          <p:nvSpPr>
            <p:cNvPr id="9435" name="Line 219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6" name="Line 220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7" name="Line 221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8" name="Line 222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9" name="Line 223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41" name="Group 225"/>
          <p:cNvGrpSpPr>
            <a:grpSpLocks/>
          </p:cNvGrpSpPr>
          <p:nvPr/>
        </p:nvGrpSpPr>
        <p:grpSpPr bwMode="auto">
          <a:xfrm rot="28471" flipV="1">
            <a:off x="3276600" y="1295400"/>
            <a:ext cx="990600" cy="457200"/>
            <a:chOff x="528" y="1440"/>
            <a:chExt cx="480" cy="288"/>
          </a:xfrm>
        </p:grpSpPr>
        <p:sp>
          <p:nvSpPr>
            <p:cNvPr id="9442" name="Line 226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43" name="Line 227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44" name="Line 228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45" name="Line 229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46" name="Line 230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48" name="Line 232"/>
          <p:cNvSpPr>
            <a:spLocks noChangeShapeType="1"/>
          </p:cNvSpPr>
          <p:nvPr/>
        </p:nvSpPr>
        <p:spPr bwMode="auto">
          <a:xfrm rot="28471" flipH="1" flipV="1">
            <a:off x="42672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49" name="Line 233"/>
          <p:cNvSpPr>
            <a:spLocks noChangeShapeType="1"/>
          </p:cNvSpPr>
          <p:nvPr/>
        </p:nvSpPr>
        <p:spPr bwMode="auto">
          <a:xfrm rot="28471" flipH="1" flipV="1">
            <a:off x="44958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50" name="Line 234"/>
          <p:cNvSpPr>
            <a:spLocks noChangeShapeType="1"/>
          </p:cNvSpPr>
          <p:nvPr/>
        </p:nvSpPr>
        <p:spPr bwMode="auto">
          <a:xfrm rot="28471" flipH="1" flipV="1">
            <a:off x="4724400" y="1295400"/>
            <a:ext cx="19685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51" name="Line 235"/>
          <p:cNvSpPr>
            <a:spLocks noChangeShapeType="1"/>
          </p:cNvSpPr>
          <p:nvPr/>
        </p:nvSpPr>
        <p:spPr bwMode="auto">
          <a:xfrm rot="28471" flipH="1" flipV="1">
            <a:off x="49530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52" name="Line 236"/>
          <p:cNvSpPr>
            <a:spLocks noChangeShapeType="1"/>
          </p:cNvSpPr>
          <p:nvPr/>
        </p:nvSpPr>
        <p:spPr bwMode="auto">
          <a:xfrm rot="28471" flipH="1" flipV="1">
            <a:off x="51816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53" name="Group 237"/>
          <p:cNvGrpSpPr>
            <a:grpSpLocks/>
          </p:cNvGrpSpPr>
          <p:nvPr/>
        </p:nvGrpSpPr>
        <p:grpSpPr bwMode="auto">
          <a:xfrm rot="28471" flipV="1">
            <a:off x="2286000" y="1295400"/>
            <a:ext cx="990600" cy="457200"/>
            <a:chOff x="528" y="1440"/>
            <a:chExt cx="480" cy="288"/>
          </a:xfrm>
        </p:grpSpPr>
        <p:sp>
          <p:nvSpPr>
            <p:cNvPr id="9454" name="Line 238"/>
            <p:cNvSpPr>
              <a:spLocks noChangeShapeType="1"/>
            </p:cNvSpPr>
            <p:nvPr/>
          </p:nvSpPr>
          <p:spPr bwMode="auto">
            <a:xfrm flipH="1">
              <a:off x="528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55" name="Line 239"/>
            <p:cNvSpPr>
              <a:spLocks noChangeShapeType="1"/>
            </p:cNvSpPr>
            <p:nvPr/>
          </p:nvSpPr>
          <p:spPr bwMode="auto">
            <a:xfrm flipH="1">
              <a:off x="624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56" name="Line 240"/>
            <p:cNvSpPr>
              <a:spLocks noChangeShapeType="1"/>
            </p:cNvSpPr>
            <p:nvPr/>
          </p:nvSpPr>
          <p:spPr bwMode="auto">
            <a:xfrm flipH="1">
              <a:off x="720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57" name="Line 241"/>
            <p:cNvSpPr>
              <a:spLocks noChangeShapeType="1"/>
            </p:cNvSpPr>
            <p:nvPr/>
          </p:nvSpPr>
          <p:spPr bwMode="auto">
            <a:xfrm flipH="1">
              <a:off x="816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58" name="Line 242"/>
            <p:cNvSpPr>
              <a:spLocks noChangeShapeType="1"/>
            </p:cNvSpPr>
            <p:nvPr/>
          </p:nvSpPr>
          <p:spPr bwMode="auto">
            <a:xfrm flipH="1">
              <a:off x="912" y="1440"/>
              <a:ext cx="96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60" name="Freeform 244"/>
          <p:cNvSpPr>
            <a:spLocks/>
          </p:cNvSpPr>
          <p:nvPr/>
        </p:nvSpPr>
        <p:spPr bwMode="auto">
          <a:xfrm>
            <a:off x="1507028" y="2143474"/>
            <a:ext cx="381000" cy="3810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48" y="48"/>
              </a:cxn>
              <a:cxn ang="0">
                <a:pos x="0" y="96"/>
              </a:cxn>
              <a:cxn ang="0">
                <a:pos x="0" y="144"/>
              </a:cxn>
              <a:cxn ang="0">
                <a:pos x="48" y="240"/>
              </a:cxn>
              <a:cxn ang="0">
                <a:pos x="96" y="240"/>
              </a:cxn>
              <a:cxn ang="0">
                <a:pos x="240" y="0"/>
              </a:cxn>
              <a:cxn ang="0">
                <a:pos x="144" y="0"/>
              </a:cxn>
            </a:cxnLst>
            <a:rect l="0" t="0" r="r" b="b"/>
            <a:pathLst>
              <a:path w="240" h="240">
                <a:moveTo>
                  <a:pt x="144" y="0"/>
                </a:moveTo>
                <a:lnTo>
                  <a:pt x="48" y="48"/>
                </a:lnTo>
                <a:lnTo>
                  <a:pt x="0" y="96"/>
                </a:lnTo>
                <a:lnTo>
                  <a:pt x="0" y="144"/>
                </a:lnTo>
                <a:lnTo>
                  <a:pt x="48" y="240"/>
                </a:lnTo>
                <a:lnTo>
                  <a:pt x="96" y="240"/>
                </a:lnTo>
                <a:lnTo>
                  <a:pt x="240" y="0"/>
                </a:lnTo>
                <a:lnTo>
                  <a:pt x="144" y="0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61" name="Line 245"/>
          <p:cNvSpPr>
            <a:spLocks noChangeShapeType="1"/>
          </p:cNvSpPr>
          <p:nvPr/>
        </p:nvSpPr>
        <p:spPr bwMode="auto">
          <a:xfrm>
            <a:off x="1899424" y="3291468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62" name="Line 246"/>
          <p:cNvSpPr>
            <a:spLocks noChangeShapeType="1"/>
          </p:cNvSpPr>
          <p:nvPr/>
        </p:nvSpPr>
        <p:spPr bwMode="auto">
          <a:xfrm>
            <a:off x="2178801" y="3291467"/>
            <a:ext cx="0" cy="31637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63" name="Line 247"/>
          <p:cNvSpPr>
            <a:spLocks noChangeShapeType="1"/>
          </p:cNvSpPr>
          <p:nvPr/>
        </p:nvSpPr>
        <p:spPr bwMode="auto">
          <a:xfrm>
            <a:off x="2434923" y="3303044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65" name="AutoShape 249"/>
          <p:cNvSpPr>
            <a:spLocks noChangeArrowheads="1"/>
          </p:cNvSpPr>
          <p:nvPr/>
        </p:nvSpPr>
        <p:spPr bwMode="auto">
          <a:xfrm>
            <a:off x="1676400" y="22860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69" name="Line 253"/>
          <p:cNvSpPr>
            <a:spLocks noChangeShapeType="1"/>
          </p:cNvSpPr>
          <p:nvPr/>
        </p:nvSpPr>
        <p:spPr bwMode="auto">
          <a:xfrm rot="10828471" flipH="1">
            <a:off x="2209800" y="21336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70" name="Line 254"/>
          <p:cNvSpPr>
            <a:spLocks noChangeShapeType="1"/>
          </p:cNvSpPr>
          <p:nvPr/>
        </p:nvSpPr>
        <p:spPr bwMode="auto">
          <a:xfrm rot="10828471" flipH="1">
            <a:off x="1981200" y="21336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71" name="Line 255"/>
          <p:cNvSpPr>
            <a:spLocks noChangeShapeType="1"/>
          </p:cNvSpPr>
          <p:nvPr/>
        </p:nvSpPr>
        <p:spPr bwMode="auto">
          <a:xfrm rot="28471" flipH="1" flipV="1">
            <a:off x="54102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72" name="Line 256"/>
          <p:cNvSpPr>
            <a:spLocks noChangeShapeType="1"/>
          </p:cNvSpPr>
          <p:nvPr/>
        </p:nvSpPr>
        <p:spPr bwMode="auto">
          <a:xfrm rot="28471" flipH="1" flipV="1">
            <a:off x="56388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73" name="Line 257"/>
          <p:cNvSpPr>
            <a:spLocks noChangeShapeType="1"/>
          </p:cNvSpPr>
          <p:nvPr/>
        </p:nvSpPr>
        <p:spPr bwMode="auto">
          <a:xfrm rot="28471" flipH="1" flipV="1">
            <a:off x="5867400" y="1295400"/>
            <a:ext cx="198438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03" name="Text Box 287"/>
          <p:cNvSpPr txBox="1">
            <a:spLocks noChangeArrowheads="1"/>
          </p:cNvSpPr>
          <p:nvPr/>
        </p:nvSpPr>
        <p:spPr bwMode="auto">
          <a:xfrm>
            <a:off x="8212608" y="708089"/>
            <a:ext cx="6588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Dumpster</a:t>
            </a:r>
          </a:p>
        </p:txBody>
      </p:sp>
      <p:sp>
        <p:nvSpPr>
          <p:cNvPr id="9507" name="Text Box 291"/>
          <p:cNvSpPr txBox="1">
            <a:spLocks noChangeArrowheads="1"/>
          </p:cNvSpPr>
          <p:nvPr/>
        </p:nvSpPr>
        <p:spPr bwMode="auto">
          <a:xfrm>
            <a:off x="441325" y="4343400"/>
            <a:ext cx="5572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9511" name="Text Box 295"/>
          <p:cNvSpPr txBox="1">
            <a:spLocks noChangeArrowheads="1"/>
          </p:cNvSpPr>
          <p:nvPr/>
        </p:nvSpPr>
        <p:spPr bwMode="auto">
          <a:xfrm>
            <a:off x="6248400" y="3962400"/>
            <a:ext cx="7508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518" name="AutoShape 302"/>
          <p:cNvSpPr>
            <a:spLocks noChangeArrowheads="1"/>
          </p:cNvSpPr>
          <p:nvPr/>
        </p:nvSpPr>
        <p:spPr bwMode="auto">
          <a:xfrm>
            <a:off x="3581400" y="30480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4" name="Rectangle 318"/>
          <p:cNvSpPr>
            <a:spLocks noChangeArrowheads="1"/>
          </p:cNvSpPr>
          <p:nvPr/>
        </p:nvSpPr>
        <p:spPr bwMode="auto">
          <a:xfrm>
            <a:off x="8581458" y="5786708"/>
            <a:ext cx="551705" cy="136536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8" name="Line 322"/>
          <p:cNvSpPr>
            <a:spLocks noChangeShapeType="1"/>
          </p:cNvSpPr>
          <p:nvPr/>
        </p:nvSpPr>
        <p:spPr bwMode="auto">
          <a:xfrm flipH="1" flipV="1">
            <a:off x="7010400" y="4267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49" name="AutoShape 333"/>
          <p:cNvSpPr>
            <a:spLocks noChangeArrowheads="1"/>
          </p:cNvSpPr>
          <p:nvPr/>
        </p:nvSpPr>
        <p:spPr bwMode="auto">
          <a:xfrm>
            <a:off x="6259875" y="705557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50" name="AutoShape 334"/>
          <p:cNvSpPr>
            <a:spLocks noChangeArrowheads="1"/>
          </p:cNvSpPr>
          <p:nvPr/>
        </p:nvSpPr>
        <p:spPr bwMode="auto">
          <a:xfrm>
            <a:off x="6403426" y="622749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51" name="AutoShape 335"/>
          <p:cNvSpPr>
            <a:spLocks noChangeArrowheads="1"/>
          </p:cNvSpPr>
          <p:nvPr/>
        </p:nvSpPr>
        <p:spPr bwMode="auto">
          <a:xfrm>
            <a:off x="6447097" y="827709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52" name="AutoShape 336"/>
          <p:cNvSpPr>
            <a:spLocks noChangeArrowheads="1"/>
          </p:cNvSpPr>
          <p:nvPr/>
        </p:nvSpPr>
        <p:spPr bwMode="auto">
          <a:xfrm>
            <a:off x="6301196" y="883248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53" name="AutoShape 337"/>
          <p:cNvSpPr>
            <a:spLocks noChangeArrowheads="1"/>
          </p:cNvSpPr>
          <p:nvPr/>
        </p:nvSpPr>
        <p:spPr bwMode="auto">
          <a:xfrm>
            <a:off x="2438400" y="28956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54" name="AutoShape 338"/>
          <p:cNvSpPr>
            <a:spLocks noChangeArrowheads="1"/>
          </p:cNvSpPr>
          <p:nvPr/>
        </p:nvSpPr>
        <p:spPr bwMode="auto">
          <a:xfrm>
            <a:off x="6477000" y="26670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56" name="AutoShape 340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68" name="AutoShape 352"/>
          <p:cNvSpPr>
            <a:spLocks noChangeArrowheads="1"/>
          </p:cNvSpPr>
          <p:nvPr/>
        </p:nvSpPr>
        <p:spPr bwMode="auto">
          <a:xfrm>
            <a:off x="6074633" y="4554229"/>
            <a:ext cx="381000" cy="228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69" name="Rectangle 353"/>
          <p:cNvSpPr>
            <a:spLocks noChangeArrowheads="1"/>
          </p:cNvSpPr>
          <p:nvPr/>
        </p:nvSpPr>
        <p:spPr bwMode="auto">
          <a:xfrm>
            <a:off x="7772400" y="533400"/>
            <a:ext cx="304800" cy="1219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DDDDDD"/>
              </a:solidFill>
            </a:endParaRPr>
          </a:p>
        </p:txBody>
      </p:sp>
      <p:sp>
        <p:nvSpPr>
          <p:cNvPr id="9570" name="Line 354"/>
          <p:cNvSpPr>
            <a:spLocks noChangeShapeType="1"/>
          </p:cNvSpPr>
          <p:nvPr/>
        </p:nvSpPr>
        <p:spPr bwMode="auto">
          <a:xfrm flipV="1">
            <a:off x="8077200" y="762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71" name="Line 355"/>
          <p:cNvSpPr>
            <a:spLocks noChangeShapeType="1"/>
          </p:cNvSpPr>
          <p:nvPr/>
        </p:nvSpPr>
        <p:spPr bwMode="auto">
          <a:xfrm flipV="1">
            <a:off x="7772400" y="68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72" name="Line 356"/>
          <p:cNvSpPr>
            <a:spLocks noChangeShapeType="1"/>
          </p:cNvSpPr>
          <p:nvPr/>
        </p:nvSpPr>
        <p:spPr bwMode="auto">
          <a:xfrm>
            <a:off x="6781800" y="1219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73" name="Line 357"/>
          <p:cNvSpPr>
            <a:spLocks noChangeShapeType="1"/>
          </p:cNvSpPr>
          <p:nvPr/>
        </p:nvSpPr>
        <p:spPr bwMode="auto">
          <a:xfrm>
            <a:off x="7010400" y="1219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74" name="Line 358"/>
          <p:cNvSpPr>
            <a:spLocks noChangeShapeType="1"/>
          </p:cNvSpPr>
          <p:nvPr/>
        </p:nvSpPr>
        <p:spPr bwMode="auto">
          <a:xfrm>
            <a:off x="7239000" y="1219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78" name="Rectangle 362"/>
          <p:cNvSpPr>
            <a:spLocks noChangeArrowheads="1"/>
          </p:cNvSpPr>
          <p:nvPr/>
        </p:nvSpPr>
        <p:spPr bwMode="auto">
          <a:xfrm>
            <a:off x="0" y="-381000"/>
            <a:ext cx="51816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80" name="Line 364"/>
          <p:cNvSpPr>
            <a:spLocks noChangeShapeType="1"/>
          </p:cNvSpPr>
          <p:nvPr/>
        </p:nvSpPr>
        <p:spPr bwMode="auto">
          <a:xfrm>
            <a:off x="5181600" y="-381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82" name="AutoShape 366"/>
          <p:cNvSpPr>
            <a:spLocks noChangeArrowheads="1"/>
          </p:cNvSpPr>
          <p:nvPr/>
        </p:nvSpPr>
        <p:spPr bwMode="auto">
          <a:xfrm>
            <a:off x="4495800" y="-381000"/>
            <a:ext cx="46482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84" name="Line 368"/>
          <p:cNvSpPr>
            <a:spLocks noChangeShapeType="1"/>
          </p:cNvSpPr>
          <p:nvPr/>
        </p:nvSpPr>
        <p:spPr bwMode="auto">
          <a:xfrm flipH="1" flipV="1">
            <a:off x="4495800" y="-381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89" name="Rectangle 373"/>
          <p:cNvSpPr>
            <a:spLocks noChangeArrowheads="1"/>
          </p:cNvSpPr>
          <p:nvPr/>
        </p:nvSpPr>
        <p:spPr bwMode="auto">
          <a:xfrm>
            <a:off x="6553200" y="-381000"/>
            <a:ext cx="2590800" cy="381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2" name="Line 376"/>
          <p:cNvSpPr>
            <a:spLocks noChangeShapeType="1"/>
          </p:cNvSpPr>
          <p:nvPr/>
        </p:nvSpPr>
        <p:spPr bwMode="auto">
          <a:xfrm flipV="1">
            <a:off x="152400" y="-304800"/>
            <a:ext cx="0" cy="304800"/>
          </a:xfrm>
          <a:prstGeom prst="line">
            <a:avLst/>
          </a:prstGeom>
          <a:noFill/>
          <a:ln w="38100">
            <a:solidFill>
              <a:srgbClr val="996633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93" name="Line 377"/>
          <p:cNvSpPr>
            <a:spLocks noChangeShapeType="1"/>
          </p:cNvSpPr>
          <p:nvPr/>
        </p:nvSpPr>
        <p:spPr bwMode="auto">
          <a:xfrm>
            <a:off x="152400" y="-304800"/>
            <a:ext cx="4191000" cy="0"/>
          </a:xfrm>
          <a:prstGeom prst="line">
            <a:avLst/>
          </a:prstGeom>
          <a:noFill/>
          <a:ln w="44450">
            <a:solidFill>
              <a:srgbClr val="996633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50" name="Text Box 434"/>
          <p:cNvSpPr txBox="1">
            <a:spLocks noChangeArrowheads="1"/>
          </p:cNvSpPr>
          <p:nvPr/>
        </p:nvSpPr>
        <p:spPr bwMode="auto">
          <a:xfrm>
            <a:off x="7322610" y="4799553"/>
            <a:ext cx="837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EMS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Staging 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Area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662" name="Text Box 446"/>
          <p:cNvSpPr txBox="1">
            <a:spLocks noChangeArrowheads="1"/>
          </p:cNvSpPr>
          <p:nvPr/>
        </p:nvSpPr>
        <p:spPr bwMode="auto">
          <a:xfrm>
            <a:off x="0" y="5791200"/>
            <a:ext cx="184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670" name="Text Box 454"/>
          <p:cNvSpPr txBox="1">
            <a:spLocks noChangeArrowheads="1"/>
          </p:cNvSpPr>
          <p:nvPr/>
        </p:nvSpPr>
        <p:spPr bwMode="auto">
          <a:xfrm>
            <a:off x="152400" y="6643688"/>
            <a:ext cx="184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674" name="AutoShape 458"/>
          <p:cNvSpPr>
            <a:spLocks noChangeArrowheads="1"/>
          </p:cNvSpPr>
          <p:nvPr/>
        </p:nvSpPr>
        <p:spPr bwMode="auto">
          <a:xfrm>
            <a:off x="2667000" y="8382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5" name="AutoShape 459"/>
          <p:cNvSpPr>
            <a:spLocks noChangeArrowheads="1"/>
          </p:cNvSpPr>
          <p:nvPr/>
        </p:nvSpPr>
        <p:spPr bwMode="auto">
          <a:xfrm>
            <a:off x="2971800" y="6858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2" name="Text Box 466"/>
          <p:cNvSpPr txBox="1">
            <a:spLocks noChangeArrowheads="1"/>
          </p:cNvSpPr>
          <p:nvPr/>
        </p:nvSpPr>
        <p:spPr bwMode="auto">
          <a:xfrm>
            <a:off x="7325975" y="1293901"/>
            <a:ext cx="768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Out</a:t>
            </a:r>
          </a:p>
          <a:p>
            <a:pPr algn="ctr"/>
            <a:r>
              <a:rPr lang="en-US" sz="1000" dirty="0"/>
              <a:t>(one way)</a:t>
            </a:r>
          </a:p>
        </p:txBody>
      </p:sp>
      <p:sp>
        <p:nvSpPr>
          <p:cNvPr id="9684" name="Text Box 468"/>
          <p:cNvSpPr txBox="1">
            <a:spLocks noChangeArrowheads="1"/>
          </p:cNvSpPr>
          <p:nvPr/>
        </p:nvSpPr>
        <p:spPr bwMode="auto">
          <a:xfrm>
            <a:off x="6273172" y="-427038"/>
            <a:ext cx="17856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In (Boat Trailers Only)</a:t>
            </a:r>
            <a:endParaRPr lang="en-US" sz="1200" dirty="0"/>
          </a:p>
          <a:p>
            <a:pPr algn="ctr"/>
            <a:endParaRPr lang="en-US" sz="1000" dirty="0"/>
          </a:p>
        </p:txBody>
      </p:sp>
      <p:sp>
        <p:nvSpPr>
          <p:cNvPr id="9688" name="AutoShape 472"/>
          <p:cNvSpPr>
            <a:spLocks noChangeArrowheads="1"/>
          </p:cNvSpPr>
          <p:nvPr/>
        </p:nvSpPr>
        <p:spPr bwMode="auto">
          <a:xfrm>
            <a:off x="8117164" y="820138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9" name="AutoShape 473"/>
          <p:cNvSpPr>
            <a:spLocks noChangeArrowheads="1"/>
          </p:cNvSpPr>
          <p:nvPr/>
        </p:nvSpPr>
        <p:spPr bwMode="auto">
          <a:xfrm>
            <a:off x="8686800" y="9144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0" name="AutoShape 474"/>
          <p:cNvSpPr>
            <a:spLocks noChangeArrowheads="1"/>
          </p:cNvSpPr>
          <p:nvPr/>
        </p:nvSpPr>
        <p:spPr bwMode="auto">
          <a:xfrm>
            <a:off x="8991600" y="11430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1" name="AutoShape 475"/>
          <p:cNvSpPr>
            <a:spLocks noChangeArrowheads="1"/>
          </p:cNvSpPr>
          <p:nvPr/>
        </p:nvSpPr>
        <p:spPr bwMode="auto">
          <a:xfrm>
            <a:off x="8991600" y="144780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2" name="AutoShape 476"/>
          <p:cNvSpPr>
            <a:spLocks noChangeArrowheads="1"/>
          </p:cNvSpPr>
          <p:nvPr/>
        </p:nvSpPr>
        <p:spPr bwMode="auto">
          <a:xfrm>
            <a:off x="8981209" y="1756695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3" name="AutoShape 477"/>
          <p:cNvSpPr>
            <a:spLocks noChangeArrowheads="1"/>
          </p:cNvSpPr>
          <p:nvPr/>
        </p:nvSpPr>
        <p:spPr bwMode="auto">
          <a:xfrm>
            <a:off x="8076908" y="1502661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84" name="Text Box 568"/>
          <p:cNvSpPr txBox="1">
            <a:spLocks noChangeArrowheads="1"/>
          </p:cNvSpPr>
          <p:nvPr/>
        </p:nvSpPr>
        <p:spPr bwMode="auto">
          <a:xfrm>
            <a:off x="0" y="1143000"/>
            <a:ext cx="68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831" name="Text Box 615"/>
          <p:cNvSpPr txBox="1">
            <a:spLocks noChangeArrowheads="1"/>
          </p:cNvSpPr>
          <p:nvPr/>
        </p:nvSpPr>
        <p:spPr bwMode="auto">
          <a:xfrm>
            <a:off x="4267200" y="205740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u="sng" dirty="0" smtClean="0"/>
              <a:t> </a:t>
            </a:r>
            <a:endParaRPr lang="en-US" dirty="0"/>
          </a:p>
        </p:txBody>
      </p:sp>
      <p:sp>
        <p:nvSpPr>
          <p:cNvPr id="9837" name="Rectangle 621"/>
          <p:cNvSpPr>
            <a:spLocks noChangeArrowheads="1"/>
          </p:cNvSpPr>
          <p:nvPr/>
        </p:nvSpPr>
        <p:spPr bwMode="auto">
          <a:xfrm>
            <a:off x="8402090" y="882105"/>
            <a:ext cx="2286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8" name="Line 632"/>
          <p:cNvSpPr>
            <a:spLocks noChangeShapeType="1"/>
          </p:cNvSpPr>
          <p:nvPr/>
        </p:nvSpPr>
        <p:spPr bwMode="auto">
          <a:xfrm>
            <a:off x="55626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54" name="Line 638"/>
          <p:cNvSpPr>
            <a:spLocks noChangeShapeType="1"/>
          </p:cNvSpPr>
          <p:nvPr/>
        </p:nvSpPr>
        <p:spPr bwMode="auto">
          <a:xfrm>
            <a:off x="3886200" y="4191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57" name="Line 641"/>
          <p:cNvSpPr>
            <a:spLocks noChangeShapeType="1"/>
          </p:cNvSpPr>
          <p:nvPr/>
        </p:nvSpPr>
        <p:spPr bwMode="auto">
          <a:xfrm>
            <a:off x="55626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56893" y="6089690"/>
            <a:ext cx="2199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27" name="Rectangle 480"/>
          <p:cNvSpPr>
            <a:spLocks noChangeArrowheads="1"/>
          </p:cNvSpPr>
          <p:nvPr/>
        </p:nvSpPr>
        <p:spPr bwMode="auto">
          <a:xfrm>
            <a:off x="0" y="694667"/>
            <a:ext cx="71916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Walk Thru</a:t>
            </a:r>
          </a:p>
        </p:txBody>
      </p:sp>
      <p:cxnSp>
        <p:nvCxnSpPr>
          <p:cNvPr id="11" name="Straight Arrow Connector 10"/>
          <p:cNvCxnSpPr>
            <a:stCxn id="9684" idx="1"/>
          </p:cNvCxnSpPr>
          <p:nvPr/>
        </p:nvCxnSpPr>
        <p:spPr bwMode="auto">
          <a:xfrm flipH="1">
            <a:off x="4265319" y="-211594"/>
            <a:ext cx="2007853" cy="574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8076908" y="1008810"/>
            <a:ext cx="169537" cy="35625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8374203" y="990156"/>
            <a:ext cx="307777" cy="4465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Porto’s</a:t>
            </a:r>
            <a:endParaRPr lang="en-US" dirty="0"/>
          </a:p>
        </p:txBody>
      </p:sp>
      <p:sp>
        <p:nvSpPr>
          <p:cNvPr id="235" name="AutoShape 249"/>
          <p:cNvSpPr>
            <a:spLocks noChangeArrowheads="1"/>
          </p:cNvSpPr>
          <p:nvPr/>
        </p:nvSpPr>
        <p:spPr bwMode="auto">
          <a:xfrm>
            <a:off x="1828281" y="1539874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AutoShape 83"/>
          <p:cNvSpPr>
            <a:spLocks noChangeArrowheads="1"/>
          </p:cNvSpPr>
          <p:nvPr/>
        </p:nvSpPr>
        <p:spPr bwMode="auto">
          <a:xfrm>
            <a:off x="1721919" y="1463674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506927" y="4549695"/>
            <a:ext cx="532194" cy="2328147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3301338" y="4572000"/>
            <a:ext cx="532194" cy="2268480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080632" y="4538375"/>
            <a:ext cx="532194" cy="2292450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8016212" y="5185002"/>
            <a:ext cx="145919" cy="1516055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0" y="6230219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22741" y="5197383"/>
            <a:ext cx="9220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Return </a:t>
            </a:r>
            <a:r>
              <a:rPr lang="en-US" sz="900" dirty="0" smtClean="0"/>
              <a:t>docks</a:t>
            </a:r>
            <a:endParaRPr lang="en-US" sz="900" dirty="0"/>
          </a:p>
        </p:txBody>
      </p:sp>
      <p:sp>
        <p:nvSpPr>
          <p:cNvPr id="28" name="Right Arrow 27"/>
          <p:cNvSpPr/>
          <p:nvPr/>
        </p:nvSpPr>
        <p:spPr bwMode="auto">
          <a:xfrm rot="5400000">
            <a:off x="870151" y="6122719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" name="Right Arrow 253"/>
          <p:cNvSpPr/>
          <p:nvPr/>
        </p:nvSpPr>
        <p:spPr bwMode="auto">
          <a:xfrm rot="5400000">
            <a:off x="1954917" y="6091014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5" name="Right Arrow 254"/>
          <p:cNvSpPr/>
          <p:nvPr/>
        </p:nvSpPr>
        <p:spPr bwMode="auto">
          <a:xfrm rot="5400000">
            <a:off x="2708057" y="6082849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Right Arrow 255"/>
          <p:cNvSpPr/>
          <p:nvPr/>
        </p:nvSpPr>
        <p:spPr bwMode="auto">
          <a:xfrm rot="16200000">
            <a:off x="4467882" y="6066313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Right Arrow 256"/>
          <p:cNvSpPr/>
          <p:nvPr/>
        </p:nvSpPr>
        <p:spPr bwMode="auto">
          <a:xfrm rot="16200000">
            <a:off x="5793073" y="6094112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Right Arrow 257"/>
          <p:cNvSpPr/>
          <p:nvPr/>
        </p:nvSpPr>
        <p:spPr bwMode="auto">
          <a:xfrm rot="5400000">
            <a:off x="3761128" y="6101416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87610" y="5195098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Outgoing Docks</a:t>
            </a:r>
            <a:endParaRPr lang="en-US" sz="900" dirty="0"/>
          </a:p>
        </p:txBody>
      </p:sp>
      <p:sp>
        <p:nvSpPr>
          <p:cNvPr id="30" name="Rectangle 29"/>
          <p:cNvSpPr/>
          <p:nvPr/>
        </p:nvSpPr>
        <p:spPr bwMode="auto">
          <a:xfrm rot="20880069">
            <a:off x="374265" y="3910384"/>
            <a:ext cx="324514" cy="93267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Official </a:t>
            </a:r>
            <a:r>
              <a:rPr lang="en-US" dirty="0"/>
              <a:t>Trailer</a:t>
            </a:r>
          </a:p>
        </p:txBody>
      </p:sp>
      <p:sp>
        <p:nvSpPr>
          <p:cNvPr id="260" name="Line 56"/>
          <p:cNvSpPr>
            <a:spLocks noChangeShapeType="1"/>
          </p:cNvSpPr>
          <p:nvPr/>
        </p:nvSpPr>
        <p:spPr bwMode="auto">
          <a:xfrm flipH="1" flipV="1">
            <a:off x="64935" y="4794280"/>
            <a:ext cx="1446021" cy="19553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1" name="Line 56"/>
          <p:cNvSpPr>
            <a:spLocks noChangeShapeType="1"/>
          </p:cNvSpPr>
          <p:nvPr/>
        </p:nvSpPr>
        <p:spPr bwMode="auto">
          <a:xfrm flipH="1" flipV="1">
            <a:off x="152398" y="3602854"/>
            <a:ext cx="1380829" cy="1127474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>
            <a:off x="5797247" y="5004689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10x120’</a:t>
            </a:r>
            <a:endParaRPr lang="en-US" dirty="0"/>
          </a:p>
        </p:txBody>
      </p:sp>
      <p:sp>
        <p:nvSpPr>
          <p:cNvPr id="264" name="TextBox 263"/>
          <p:cNvSpPr txBox="1"/>
          <p:nvPr/>
        </p:nvSpPr>
        <p:spPr>
          <a:xfrm>
            <a:off x="2348098" y="5029977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10x120’</a:t>
            </a:r>
            <a:endParaRPr lang="en-US" dirty="0"/>
          </a:p>
        </p:txBody>
      </p:sp>
      <p:sp>
        <p:nvSpPr>
          <p:cNvPr id="265" name="Line 56"/>
          <p:cNvSpPr>
            <a:spLocks noChangeShapeType="1"/>
          </p:cNvSpPr>
          <p:nvPr/>
        </p:nvSpPr>
        <p:spPr bwMode="auto">
          <a:xfrm flipH="1">
            <a:off x="2284124" y="4479063"/>
            <a:ext cx="4711695" cy="51399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3" name="Down Arrow 9632"/>
          <p:cNvSpPr/>
          <p:nvPr/>
        </p:nvSpPr>
        <p:spPr bwMode="auto">
          <a:xfrm>
            <a:off x="841469" y="2152558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8" name="Down Arrow 267"/>
          <p:cNvSpPr/>
          <p:nvPr/>
        </p:nvSpPr>
        <p:spPr bwMode="auto">
          <a:xfrm rot="2091117">
            <a:off x="1134924" y="247819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9" name="Down Arrow 268"/>
          <p:cNvSpPr/>
          <p:nvPr/>
        </p:nvSpPr>
        <p:spPr bwMode="auto">
          <a:xfrm rot="5400000">
            <a:off x="6499622" y="1543104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0" name="Down Arrow 269"/>
          <p:cNvSpPr/>
          <p:nvPr/>
        </p:nvSpPr>
        <p:spPr bwMode="auto">
          <a:xfrm rot="10800000">
            <a:off x="7912773" y="2686419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1" name="Down Arrow 270"/>
          <p:cNvSpPr/>
          <p:nvPr/>
        </p:nvSpPr>
        <p:spPr bwMode="auto">
          <a:xfrm rot="10800000">
            <a:off x="5836838" y="3147678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2" name="Down Arrow 271"/>
          <p:cNvSpPr/>
          <p:nvPr/>
        </p:nvSpPr>
        <p:spPr bwMode="auto">
          <a:xfrm rot="16200000">
            <a:off x="6430497" y="3422874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3" name="Down Arrow 272"/>
          <p:cNvSpPr/>
          <p:nvPr/>
        </p:nvSpPr>
        <p:spPr bwMode="auto">
          <a:xfrm rot="10800000">
            <a:off x="8002418" y="4406569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4" name="Down Arrow 273"/>
          <p:cNvSpPr/>
          <p:nvPr/>
        </p:nvSpPr>
        <p:spPr bwMode="auto">
          <a:xfrm rot="5400000">
            <a:off x="4354615" y="1652565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5" name="Down Arrow 274"/>
          <p:cNvSpPr/>
          <p:nvPr/>
        </p:nvSpPr>
        <p:spPr bwMode="auto">
          <a:xfrm rot="5400000">
            <a:off x="2408766" y="1640964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" name="Down Arrow 275"/>
          <p:cNvSpPr/>
          <p:nvPr/>
        </p:nvSpPr>
        <p:spPr bwMode="auto">
          <a:xfrm rot="5400000">
            <a:off x="3278203" y="-24216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7" name="Down Arrow 276"/>
          <p:cNvSpPr/>
          <p:nvPr/>
        </p:nvSpPr>
        <p:spPr bwMode="auto">
          <a:xfrm rot="10800000">
            <a:off x="7785185" y="353976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8" name="Down Arrow 277"/>
          <p:cNvSpPr/>
          <p:nvPr/>
        </p:nvSpPr>
        <p:spPr bwMode="auto">
          <a:xfrm rot="19054321">
            <a:off x="1135672" y="3652717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9" name="AutoShape 77"/>
          <p:cNvSpPr>
            <a:spLocks noChangeArrowheads="1"/>
          </p:cNvSpPr>
          <p:nvPr/>
        </p:nvSpPr>
        <p:spPr bwMode="auto">
          <a:xfrm>
            <a:off x="600011" y="5125189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" name="AutoShape 77"/>
          <p:cNvSpPr>
            <a:spLocks noChangeArrowheads="1"/>
          </p:cNvSpPr>
          <p:nvPr/>
        </p:nvSpPr>
        <p:spPr bwMode="auto">
          <a:xfrm>
            <a:off x="314899" y="5174025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" name="AutoShape 77"/>
          <p:cNvSpPr>
            <a:spLocks noChangeArrowheads="1"/>
          </p:cNvSpPr>
          <p:nvPr/>
        </p:nvSpPr>
        <p:spPr bwMode="auto">
          <a:xfrm>
            <a:off x="509351" y="5254764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" name="AutoShape 77"/>
          <p:cNvSpPr>
            <a:spLocks noChangeArrowheads="1"/>
          </p:cNvSpPr>
          <p:nvPr/>
        </p:nvSpPr>
        <p:spPr bwMode="auto">
          <a:xfrm>
            <a:off x="463699" y="5095539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" name="AutoShape 77"/>
          <p:cNvSpPr>
            <a:spLocks noChangeArrowheads="1"/>
          </p:cNvSpPr>
          <p:nvPr/>
        </p:nvSpPr>
        <p:spPr bwMode="auto">
          <a:xfrm>
            <a:off x="35789" y="5186817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4" name="TextBox 9633"/>
          <p:cNvSpPr txBox="1"/>
          <p:nvPr/>
        </p:nvSpPr>
        <p:spPr>
          <a:xfrm>
            <a:off x="1533227" y="3788418"/>
            <a:ext cx="4280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 boats follow orange arrows for traffic pattern</a:t>
            </a:r>
            <a:endParaRPr lang="en-US" sz="1400" dirty="0"/>
          </a:p>
        </p:txBody>
      </p:sp>
      <p:sp>
        <p:nvSpPr>
          <p:cNvPr id="9635" name="Rectangle 9634"/>
          <p:cNvSpPr/>
          <p:nvPr/>
        </p:nvSpPr>
        <p:spPr bwMode="auto">
          <a:xfrm>
            <a:off x="2870820" y="3444902"/>
            <a:ext cx="832094" cy="393790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Dockmasters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Tent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36" name="Rectangle 9635"/>
          <p:cNvSpPr/>
          <p:nvPr/>
        </p:nvSpPr>
        <p:spPr bwMode="auto">
          <a:xfrm>
            <a:off x="1824258" y="2112623"/>
            <a:ext cx="323684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2092093" y="1022710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2174120" y="2108910"/>
            <a:ext cx="31556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2523489" y="2112623"/>
            <a:ext cx="357004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2894049" y="2113636"/>
            <a:ext cx="333184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3251123" y="2116459"/>
            <a:ext cx="344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3614464" y="2121989"/>
            <a:ext cx="374255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4023016" y="2121331"/>
            <a:ext cx="34810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4403944" y="2107497"/>
            <a:ext cx="300077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4726080" y="2114011"/>
            <a:ext cx="310088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5063656" y="2102413"/>
            <a:ext cx="306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5392786" y="2107498"/>
            <a:ext cx="324906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2472573" y="1018303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2854455" y="1035300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3246209" y="1028982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3626619" y="1028116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4017777" y="1014719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4409531" y="1009899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4790804" y="1018303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5180794" y="1026057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5561138" y="1028968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5946452" y="1039078"/>
            <a:ext cx="36252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" name="Rectangle 306"/>
          <p:cNvSpPr/>
          <p:nvPr/>
        </p:nvSpPr>
        <p:spPr bwMode="auto">
          <a:xfrm rot="5400000">
            <a:off x="8549441" y="3856786"/>
            <a:ext cx="26607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8" name="Rectangle 307"/>
          <p:cNvSpPr/>
          <p:nvPr/>
        </p:nvSpPr>
        <p:spPr bwMode="auto">
          <a:xfrm rot="5400000">
            <a:off x="6978892" y="1649264"/>
            <a:ext cx="23395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0" name="Rectangle 309"/>
          <p:cNvSpPr/>
          <p:nvPr/>
        </p:nvSpPr>
        <p:spPr bwMode="auto">
          <a:xfrm rot="5400000">
            <a:off x="8542885" y="3574660"/>
            <a:ext cx="256247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Rectangle 311"/>
          <p:cNvSpPr/>
          <p:nvPr/>
        </p:nvSpPr>
        <p:spPr bwMode="auto">
          <a:xfrm rot="5400000">
            <a:off x="8540188" y="1698918"/>
            <a:ext cx="26857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3" name="Rectangle 312"/>
          <p:cNvSpPr/>
          <p:nvPr/>
        </p:nvSpPr>
        <p:spPr bwMode="auto">
          <a:xfrm rot="5400000">
            <a:off x="8551350" y="1991320"/>
            <a:ext cx="262252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4" name="Rectangle 313"/>
          <p:cNvSpPr/>
          <p:nvPr/>
        </p:nvSpPr>
        <p:spPr bwMode="auto">
          <a:xfrm rot="5400000">
            <a:off x="8554030" y="2255625"/>
            <a:ext cx="240886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5" name="Rectangle 314"/>
          <p:cNvSpPr/>
          <p:nvPr/>
        </p:nvSpPr>
        <p:spPr bwMode="auto">
          <a:xfrm rot="5400000">
            <a:off x="8540826" y="2502985"/>
            <a:ext cx="248855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6" name="Rectangle 315"/>
          <p:cNvSpPr/>
          <p:nvPr/>
        </p:nvSpPr>
        <p:spPr bwMode="auto">
          <a:xfrm rot="5400000">
            <a:off x="8531884" y="2784517"/>
            <a:ext cx="266738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7" name="Rectangle 316"/>
          <p:cNvSpPr/>
          <p:nvPr/>
        </p:nvSpPr>
        <p:spPr bwMode="auto">
          <a:xfrm rot="5400000">
            <a:off x="8559194" y="3056989"/>
            <a:ext cx="215327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8" name="Down Arrow 317"/>
          <p:cNvSpPr/>
          <p:nvPr/>
        </p:nvSpPr>
        <p:spPr bwMode="auto">
          <a:xfrm rot="10800000">
            <a:off x="5854076" y="2200426"/>
            <a:ext cx="312741" cy="598452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318"/>
          <p:cNvSpPr/>
          <p:nvPr/>
        </p:nvSpPr>
        <p:spPr bwMode="auto">
          <a:xfrm rot="5400000">
            <a:off x="6975030" y="1919056"/>
            <a:ext cx="25438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0" name="Rectangle 319"/>
          <p:cNvSpPr/>
          <p:nvPr/>
        </p:nvSpPr>
        <p:spPr bwMode="auto">
          <a:xfrm rot="5400000">
            <a:off x="6963507" y="2218509"/>
            <a:ext cx="28770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1" name="Rectangle 320"/>
          <p:cNvSpPr/>
          <p:nvPr/>
        </p:nvSpPr>
        <p:spPr bwMode="auto">
          <a:xfrm rot="5400000">
            <a:off x="6972398" y="2524171"/>
            <a:ext cx="274225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2" name="Rectangle 321"/>
          <p:cNvSpPr/>
          <p:nvPr/>
        </p:nvSpPr>
        <p:spPr bwMode="auto">
          <a:xfrm rot="5400000">
            <a:off x="6939388" y="2841789"/>
            <a:ext cx="340245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Rectangle 323"/>
          <p:cNvSpPr/>
          <p:nvPr/>
        </p:nvSpPr>
        <p:spPr bwMode="auto">
          <a:xfrm rot="5400000">
            <a:off x="7374386" y="3587978"/>
            <a:ext cx="208739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5" name="Rectangle 324"/>
          <p:cNvSpPr/>
          <p:nvPr/>
        </p:nvSpPr>
        <p:spPr bwMode="auto">
          <a:xfrm rot="5400000">
            <a:off x="7370386" y="3812611"/>
            <a:ext cx="216738" cy="7829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37" name="Rectangle 9636"/>
          <p:cNvSpPr/>
          <p:nvPr/>
        </p:nvSpPr>
        <p:spPr bwMode="auto">
          <a:xfrm>
            <a:off x="7494376" y="6511165"/>
            <a:ext cx="515355" cy="1898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official</a:t>
            </a:r>
          </a:p>
        </p:txBody>
      </p:sp>
      <p:sp>
        <p:nvSpPr>
          <p:cNvPr id="328" name="Rectangle 327"/>
          <p:cNvSpPr/>
          <p:nvPr/>
        </p:nvSpPr>
        <p:spPr bwMode="auto">
          <a:xfrm>
            <a:off x="6930063" y="602673"/>
            <a:ext cx="306941" cy="7701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6595292" y="588547"/>
            <a:ext cx="306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0" name="Rectangle 329"/>
          <p:cNvSpPr/>
          <p:nvPr/>
        </p:nvSpPr>
        <p:spPr bwMode="auto">
          <a:xfrm rot="5400000">
            <a:off x="7375715" y="4038486"/>
            <a:ext cx="216738" cy="7829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1" name="Rectangle 330"/>
          <p:cNvSpPr/>
          <p:nvPr/>
        </p:nvSpPr>
        <p:spPr bwMode="auto">
          <a:xfrm rot="5400000">
            <a:off x="8566978" y="3303073"/>
            <a:ext cx="23647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95086" y="4689342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Sheriff’s</a:t>
            </a:r>
            <a:endParaRPr lang="en-US" dirty="0" smtClean="0"/>
          </a:p>
          <a:p>
            <a:r>
              <a:rPr lang="en-US" dirty="0" smtClean="0"/>
              <a:t>Command Post</a:t>
            </a:r>
            <a:endParaRPr lang="en-US" dirty="0"/>
          </a:p>
        </p:txBody>
      </p:sp>
      <p:sp>
        <p:nvSpPr>
          <p:cNvPr id="284" name="Rectangle 283"/>
          <p:cNvSpPr/>
          <p:nvPr/>
        </p:nvSpPr>
        <p:spPr bwMode="auto">
          <a:xfrm>
            <a:off x="7290401" y="599782"/>
            <a:ext cx="306941" cy="7588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6480668" y="4565550"/>
            <a:ext cx="532194" cy="2292450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9" name="Right Arrow 308"/>
          <p:cNvSpPr/>
          <p:nvPr/>
        </p:nvSpPr>
        <p:spPr bwMode="auto">
          <a:xfrm rot="16200000">
            <a:off x="6898317" y="6079614"/>
            <a:ext cx="668828" cy="3126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8328863" y="1379639"/>
            <a:ext cx="411520" cy="1902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790683" y="1060182"/>
            <a:ext cx="169537" cy="35625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5659" y="-301607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Boat Racks – Open for use</a:t>
            </a:r>
            <a:endParaRPr lang="en-US" dirty="0"/>
          </a:p>
        </p:txBody>
      </p:sp>
      <p:sp>
        <p:nvSpPr>
          <p:cNvPr id="326" name="Rectangle 325"/>
          <p:cNvSpPr/>
          <p:nvPr/>
        </p:nvSpPr>
        <p:spPr bwMode="auto">
          <a:xfrm>
            <a:off x="186249" y="327782"/>
            <a:ext cx="169537" cy="35625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 rot="16200000">
            <a:off x="266860" y="30996"/>
            <a:ext cx="307777" cy="4465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Porto’s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420748" y="-196453"/>
            <a:ext cx="870546" cy="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>
            <a:stCxn id="3" idx="3"/>
          </p:cNvCxnSpPr>
          <p:nvPr/>
        </p:nvCxnSpPr>
        <p:spPr bwMode="auto">
          <a:xfrm>
            <a:off x="2928143" y="-193885"/>
            <a:ext cx="992370" cy="78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2" name="Rectangle 331"/>
          <p:cNvSpPr/>
          <p:nvPr/>
        </p:nvSpPr>
        <p:spPr bwMode="auto">
          <a:xfrm>
            <a:off x="192777" y="1155200"/>
            <a:ext cx="169537" cy="35625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3" name="AutoShape 77"/>
          <p:cNvSpPr>
            <a:spLocks noChangeArrowheads="1"/>
          </p:cNvSpPr>
          <p:nvPr/>
        </p:nvSpPr>
        <p:spPr bwMode="auto">
          <a:xfrm>
            <a:off x="616099" y="5247939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AutoShape 77"/>
          <p:cNvSpPr>
            <a:spLocks noChangeArrowheads="1"/>
          </p:cNvSpPr>
          <p:nvPr/>
        </p:nvSpPr>
        <p:spPr bwMode="auto">
          <a:xfrm>
            <a:off x="530405" y="4964008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AutoShape 77"/>
          <p:cNvSpPr>
            <a:spLocks noChangeArrowheads="1"/>
          </p:cNvSpPr>
          <p:nvPr/>
        </p:nvSpPr>
        <p:spPr bwMode="auto">
          <a:xfrm>
            <a:off x="297367" y="5021939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AutoShape 77"/>
          <p:cNvSpPr>
            <a:spLocks noChangeArrowheads="1"/>
          </p:cNvSpPr>
          <p:nvPr/>
        </p:nvSpPr>
        <p:spPr bwMode="auto">
          <a:xfrm>
            <a:off x="752078" y="5195960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AutoShape 77"/>
          <p:cNvSpPr>
            <a:spLocks noChangeArrowheads="1"/>
          </p:cNvSpPr>
          <p:nvPr/>
        </p:nvSpPr>
        <p:spPr bwMode="auto">
          <a:xfrm>
            <a:off x="217409" y="4973951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AutoShape 97"/>
          <p:cNvSpPr>
            <a:spLocks noChangeArrowheads="1"/>
          </p:cNvSpPr>
          <p:nvPr/>
        </p:nvSpPr>
        <p:spPr bwMode="auto">
          <a:xfrm>
            <a:off x="8592672" y="5275049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AutoShape 333"/>
          <p:cNvSpPr>
            <a:spLocks noChangeArrowheads="1"/>
          </p:cNvSpPr>
          <p:nvPr/>
        </p:nvSpPr>
        <p:spPr bwMode="auto">
          <a:xfrm>
            <a:off x="5695460" y="629357"/>
            <a:ext cx="152400" cy="152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339"/>
          <p:cNvSpPr/>
          <p:nvPr/>
        </p:nvSpPr>
        <p:spPr bwMode="auto">
          <a:xfrm>
            <a:off x="7298382" y="595585"/>
            <a:ext cx="306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6935755" y="595228"/>
            <a:ext cx="306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2184130" y="2119999"/>
            <a:ext cx="306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4" name="Rectangle 343"/>
          <p:cNvSpPr/>
          <p:nvPr/>
        </p:nvSpPr>
        <p:spPr bwMode="auto">
          <a:xfrm rot="16200000">
            <a:off x="7370821" y="4024654"/>
            <a:ext cx="22730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5" name="Rectangle 344"/>
          <p:cNvSpPr/>
          <p:nvPr/>
        </p:nvSpPr>
        <p:spPr bwMode="auto">
          <a:xfrm>
            <a:off x="2908946" y="2105123"/>
            <a:ext cx="306941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6" name="Rectangle 345"/>
          <p:cNvSpPr/>
          <p:nvPr/>
        </p:nvSpPr>
        <p:spPr bwMode="auto">
          <a:xfrm>
            <a:off x="3619717" y="2116458"/>
            <a:ext cx="379280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7" name="Rectangle 346"/>
          <p:cNvSpPr/>
          <p:nvPr/>
        </p:nvSpPr>
        <p:spPr bwMode="auto">
          <a:xfrm>
            <a:off x="4381939" y="2105370"/>
            <a:ext cx="339597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8" name="Rectangle 347"/>
          <p:cNvSpPr/>
          <p:nvPr/>
        </p:nvSpPr>
        <p:spPr bwMode="auto">
          <a:xfrm rot="16200000">
            <a:off x="7368111" y="3813928"/>
            <a:ext cx="22730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9" name="Rectangle 348"/>
          <p:cNvSpPr/>
          <p:nvPr/>
        </p:nvSpPr>
        <p:spPr bwMode="auto">
          <a:xfrm rot="16200000">
            <a:off x="7367217" y="3584475"/>
            <a:ext cx="227303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0" name="Rectangle 349"/>
          <p:cNvSpPr/>
          <p:nvPr/>
        </p:nvSpPr>
        <p:spPr bwMode="auto">
          <a:xfrm rot="16200000">
            <a:off x="8538414" y="3883381"/>
            <a:ext cx="288125" cy="7843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Trailer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5174</TotalTime>
  <Words>85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Lee’s Trailer Park</dc:title>
  <dc:creator>Chris Chase</dc:creator>
  <cp:lastModifiedBy>Christopher Chase</cp:lastModifiedBy>
  <cp:revision>149</cp:revision>
  <dcterms:created xsi:type="dcterms:W3CDTF">2003-09-21T12:13:38Z</dcterms:created>
  <dcterms:modified xsi:type="dcterms:W3CDTF">2014-03-02T20:35:14Z</dcterms:modified>
</cp:coreProperties>
</file>